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74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13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85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24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45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77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07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81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5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09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26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64DCA-F7D3-4FD9-A20E-97E5DFD71DA9}" type="datetimeFigureOut">
              <a:rPr lang="es-ES" smtClean="0"/>
              <a:t>19/04/2014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26FB5-13B3-4661-921F-A92202B3E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34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5000">
              <a:srgbClr val="6A90B3"/>
            </a:gs>
            <a:gs pos="92000">
              <a:schemeClr val="accent5">
                <a:lumMod val="60000"/>
                <a:lumOff val="40000"/>
              </a:schemeClr>
            </a:gs>
            <a:gs pos="95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b="27424"/>
          <a:stretch/>
        </p:blipFill>
        <p:spPr>
          <a:xfrm>
            <a:off x="9812" y="5190150"/>
            <a:ext cx="12182188" cy="1687168"/>
          </a:xfrm>
          <a:prstGeom prst="rect">
            <a:avLst/>
          </a:prstGeom>
          <a:effectLst>
            <a:softEdge rad="3048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49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Antonio Lopez Lopez</dc:creator>
  <cp:lastModifiedBy>Jose Antonio Lopez Lopez</cp:lastModifiedBy>
  <cp:revision>2</cp:revision>
  <dcterms:created xsi:type="dcterms:W3CDTF">2014-04-19T08:02:45Z</dcterms:created>
  <dcterms:modified xsi:type="dcterms:W3CDTF">2014-04-19T08:09:42Z</dcterms:modified>
</cp:coreProperties>
</file>